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6" r:id="rId8"/>
    <p:sldId id="295" r:id="rId9"/>
    <p:sldId id="302" r:id="rId10"/>
    <p:sldId id="299" r:id="rId11"/>
    <p:sldId id="300" r:id="rId12"/>
    <p:sldId id="301" r:id="rId13"/>
    <p:sldId id="293" r:id="rId14"/>
    <p:sldId id="298" r:id="rId15"/>
    <p:sldId id="297" r:id="rId16"/>
    <p:sldId id="292" r:id="rId17"/>
    <p:sldId id="285" r:id="rId18"/>
    <p:sldId id="28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26-4-2016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</a:t>
            </a:r>
            <a:r>
              <a:rPr lang="nl-NL" dirty="0" err="1" smtClean="0">
                <a:latin typeface="Eras Light ITC" panose="020B0402030504020804" pitchFamily="34" charset="0"/>
              </a:rPr>
              <a:t>Dev</a:t>
            </a:r>
            <a:r>
              <a:rPr lang="nl-NL" dirty="0" smtClean="0">
                <a:latin typeface="Eras Light ITC" panose="020B0402030504020804" pitchFamily="34" charset="0"/>
              </a:rPr>
              <a:t> Fase 2)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fame\Desktop\Presentatie gamelab 2 pics\Revol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1" y="1878069"/>
            <a:ext cx="3081446" cy="19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46" y="3876847"/>
            <a:ext cx="3736807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fame\Desktop\Presentatie gamelab 2 pics\Rif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65" y="4368517"/>
            <a:ext cx="322667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fame\Desktop\Presentatie gamelab 2 pics\Shotg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1878069"/>
            <a:ext cx="3712534" cy="19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8" y="4169038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5" y="5546604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7" y="5515457"/>
            <a:ext cx="1247149" cy="12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17" y="5515457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2" y="5410833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83" y="4006794"/>
            <a:ext cx="1310643" cy="13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419184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1152314"/>
            <a:ext cx="2936571" cy="3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4" y="422788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" y="2647973"/>
            <a:ext cx="2202484" cy="1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5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54" y="44848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466548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fame\Desktop\Presentatie gamelab 2 pics\Off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35646"/>
            <a:ext cx="4557332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7054"/>
            <a:ext cx="2508651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77" y="2835645"/>
            <a:ext cx="3035554" cy="37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705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2835645"/>
            <a:ext cx="2792019" cy="2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538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33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82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4" y="5022053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Development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0665" y="1661652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game op </a:t>
            </a:r>
            <a:r>
              <a:rPr lang="en-US" sz="2000" dirty="0" err="1" smtClean="0">
                <a:latin typeface="Eras Light ITC" panose="020B0402030504020804" pitchFamily="34" charset="0"/>
              </a:rPr>
              <a:t>technisch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gebied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Goed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opweg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Weinig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problemen</a:t>
            </a:r>
            <a:endParaRPr lang="en-US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A.I.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Moet </a:t>
            </a:r>
            <a:r>
              <a:rPr lang="en-US" dirty="0" err="1" smtClean="0">
                <a:latin typeface="Eras Light ITC" panose="020B0402030504020804" pitchFamily="34" charset="0"/>
              </a:rPr>
              <a:t>gemaakt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worden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helft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wordt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stilstaand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A* pathfinding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vecht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systeem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FPS </a:t>
            </a:r>
            <a:r>
              <a:rPr lang="en-US" dirty="0" err="1" smtClean="0">
                <a:latin typeface="Eras Light ITC" panose="020B0402030504020804" pitchFamily="34" charset="0"/>
              </a:rPr>
              <a:t>gebaseerd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Switchen</a:t>
            </a:r>
            <a:r>
              <a:rPr lang="en-US" dirty="0" smtClean="0">
                <a:latin typeface="Eras Light ITC" panose="020B0402030504020804" pitchFamily="34" charset="0"/>
              </a:rPr>
              <a:t> van ammo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Melee-only </a:t>
            </a:r>
            <a:r>
              <a:rPr lang="en-US" dirty="0" err="1" smtClean="0">
                <a:latin typeface="Eras Light ITC" panose="020B0402030504020804" pitchFamily="34" charset="0"/>
              </a:rPr>
              <a:t>optie</a:t>
            </a:r>
            <a:r>
              <a:rPr lang="en-US" dirty="0" smtClean="0">
                <a:latin typeface="Eras Light ITC" panose="020B0402030504020804" pitchFamily="34" charset="0"/>
              </a:rPr>
              <a:t>.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Stimulation pack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Aanwezig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064815" y="2501361"/>
            <a:ext cx="642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Momenteel</a:t>
            </a:r>
            <a:r>
              <a:rPr lang="en-US" dirty="0" smtClean="0">
                <a:latin typeface="Eras Light ITC" panose="020B0402030504020804" pitchFamily="34" charset="0"/>
              </a:rPr>
              <a:t>  </a:t>
            </a:r>
            <a:r>
              <a:rPr lang="en-US" dirty="0" err="1">
                <a:latin typeface="Eras Light ITC" panose="020B0402030504020804" pitchFamily="34" charset="0"/>
              </a:rPr>
              <a:t>aanwezig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Vecht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systeem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De </a:t>
            </a:r>
            <a:r>
              <a:rPr lang="en-US" dirty="0" err="1">
                <a:latin typeface="Eras Light ITC" panose="020B0402030504020804" pitchFamily="34" charset="0"/>
              </a:rPr>
              <a:t>meeste</a:t>
            </a:r>
            <a:r>
              <a:rPr lang="en-US" dirty="0">
                <a:latin typeface="Eras Light ITC" panose="020B0402030504020804" pitchFamily="34" charset="0"/>
              </a:rPr>
              <a:t> managers </a:t>
            </a:r>
            <a:endParaRPr lang="en-US" dirty="0" smtClean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Eras Light ITC" panose="020B0402030504020804" pitchFamily="34" charset="0"/>
              </a:rPr>
              <a:t>Meeste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van </a:t>
            </a: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wapens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smtClean="0">
                <a:latin typeface="Eras Light ITC" panose="020B0402030504020804" pitchFamily="34" charset="0"/>
              </a:rPr>
              <a:t>qua script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565058" y="25013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Wat </a:t>
            </a:r>
            <a:r>
              <a:rPr lang="en-US" dirty="0" err="1">
                <a:latin typeface="Eras Light ITC" panose="020B0402030504020804" pitchFamily="34" charset="0"/>
              </a:rPr>
              <a:t>moet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nog in </a:t>
            </a:r>
            <a:r>
              <a:rPr lang="en-US" dirty="0" err="1">
                <a:latin typeface="Eras Light ITC" panose="020B0402030504020804" pitchFamily="34" charset="0"/>
              </a:rPr>
              <a:t>komen</a:t>
            </a:r>
            <a:r>
              <a:rPr lang="en-US" dirty="0">
                <a:latin typeface="Eras Light ITC" panose="020B04020305040208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Onze</a:t>
            </a:r>
            <a:r>
              <a:rPr lang="en-US" dirty="0">
                <a:latin typeface="Eras Light ITC" panose="020B0402030504020804" pitchFamily="34" charset="0"/>
              </a:rPr>
              <a:t> A.I.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Focussen</a:t>
            </a:r>
            <a:r>
              <a:rPr lang="en-US" dirty="0">
                <a:latin typeface="Eras Light ITC" panose="020B0402030504020804" pitchFamily="34" charset="0"/>
              </a:rPr>
              <a:t> op A.I.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Eras Light ITC" panose="020B0402030504020804" pitchFamily="34" charset="0"/>
              </a:rPr>
              <a:t>Slowmotion</a:t>
            </a:r>
            <a:r>
              <a:rPr lang="en-US" dirty="0">
                <a:latin typeface="Eras Light ITC" panose="020B0402030504020804" pitchFamily="34" charset="0"/>
              </a:rPr>
              <a:t> van </a:t>
            </a:r>
            <a:r>
              <a:rPr lang="en-US" dirty="0" err="1">
                <a:latin typeface="Eras Light ITC" panose="020B0402030504020804" pitchFamily="34" charset="0"/>
              </a:rPr>
              <a:t>stimpack</a:t>
            </a:r>
            <a:endParaRPr lang="en-US" dirty="0">
              <a:latin typeface="Eras Light ITC" panose="020B04020305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Light ITC" panose="020B0402030504020804" pitchFamily="34" charset="0"/>
              </a:rPr>
              <a:t>Radar </a:t>
            </a:r>
            <a:r>
              <a:rPr lang="en-US" dirty="0" err="1">
                <a:latin typeface="Eras Light ITC" panose="020B0402030504020804" pitchFamily="34" charset="0"/>
              </a:rPr>
              <a:t>en</a:t>
            </a:r>
            <a:r>
              <a:rPr lang="en-US" dirty="0">
                <a:latin typeface="Eras Light ITC" panose="020B0402030504020804" pitchFamily="34" charset="0"/>
              </a:rPr>
              <a:t> Hit detection</a:t>
            </a:r>
          </a:p>
        </p:txBody>
      </p:sp>
    </p:spTree>
    <p:extLst>
      <p:ext uri="{BB962C8B-B14F-4D97-AF65-F5344CB8AC3E}">
        <p14:creationId xmlns:p14="http://schemas.microsoft.com/office/powerpoint/2010/main" val="35937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Taakverdeling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Factoren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Te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maken</a:t>
            </a:r>
            <a:r>
              <a:rPr lang="en-US" dirty="0" smtClean="0">
                <a:latin typeface="Eras Light ITC" panose="020B0402030504020804" pitchFamily="34" charset="0"/>
              </a:rPr>
              <a:t> met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Past </a:t>
            </a:r>
            <a:r>
              <a:rPr lang="en-US" dirty="0" err="1" smtClean="0">
                <a:latin typeface="Eras Light ITC" panose="020B0402030504020804" pitchFamily="34" charset="0"/>
              </a:rPr>
              <a:t>bij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vorig</a:t>
            </a:r>
            <a:r>
              <a:rPr lang="en-US" dirty="0" smtClean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 smtClean="0">
                <a:latin typeface="Eras Light ITC" panose="020B0402030504020804" pitchFamily="34" charset="0"/>
              </a:rPr>
              <a:t>Wie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heeft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er</a:t>
            </a:r>
            <a:r>
              <a:rPr lang="en-US" dirty="0" smtClean="0">
                <a:latin typeface="Eras Light ITC" panose="020B0402030504020804" pitchFamily="34" charset="0"/>
              </a:rPr>
              <a:t> zin in</a:t>
            </a:r>
            <a:r>
              <a:rPr lang="en-US" dirty="0" smtClean="0">
                <a:latin typeface="Eras Light ITC" panose="020B0402030504020804" pitchFamily="34" charset="0"/>
              </a:rPr>
              <a:t>?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QA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00" y="1995704"/>
            <a:ext cx="5710646" cy="442833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00" y="1995704"/>
            <a:ext cx="5711910" cy="44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We zo </a:t>
            </a:r>
            <a:r>
              <a:rPr lang="en-US" sz="2000" dirty="0" err="1" smtClean="0">
                <a:latin typeface="Eras Light ITC" panose="020B0402030504020804" pitchFamily="34" charset="0"/>
              </a:rPr>
              <a:t>gaan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demonstreren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Zone &amp; UX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Walk through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Grayboxes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</a:t>
            </a:r>
            <a:r>
              <a:rPr lang="en-US" sz="2000" dirty="0" smtClean="0">
                <a:latin typeface="Eras Light ITC" panose="020B0402030504020804" pitchFamily="34" charset="0"/>
              </a:rPr>
              <a:t>speller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4149" y="2224216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Groepsdynamiek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Presentie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QA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Vragen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Zone/UX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status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8863" y="221597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Status van de game</a:t>
            </a: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270" y="2323070"/>
            <a:ext cx="10322957" cy="410992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/</a:t>
            </a:r>
            <a:r>
              <a:rPr lang="en-US" sz="2000" dirty="0" err="1" smtClean="0">
                <a:latin typeface="Eras Light ITC" panose="020B0402030504020804" pitchFamily="34" charset="0"/>
              </a:rPr>
              <a:t>ging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verkeerd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Hoe </a:t>
            </a:r>
            <a:r>
              <a:rPr lang="en-US" sz="2000" dirty="0" err="1" smtClean="0">
                <a:latin typeface="Eras Light ITC" panose="020B0402030504020804" pitchFamily="34" charset="0"/>
              </a:rPr>
              <a:t>zijn</a:t>
            </a:r>
            <a:r>
              <a:rPr lang="en-US" sz="2000" dirty="0" smtClean="0">
                <a:latin typeface="Eras Light ITC" panose="020B0402030504020804" pitchFamily="34" charset="0"/>
              </a:rPr>
              <a:t> de </a:t>
            </a:r>
            <a:r>
              <a:rPr lang="en-US" sz="2000" dirty="0" err="1" smtClean="0">
                <a:latin typeface="Eras Light ITC" panose="020B0402030504020804" pitchFamily="34" charset="0"/>
              </a:rPr>
              <a:t>problemen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getackeled</a:t>
            </a:r>
            <a:r>
              <a:rPr lang="en-US" sz="2000" dirty="0" smtClean="0">
                <a:latin typeface="Eras Light ITC" panose="020B0402030504020804" pitchFamily="34" charset="0"/>
              </a:rPr>
              <a:t>?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Afwezigheidscijfers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presentie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0" y="1795995"/>
            <a:ext cx="8080273" cy="481143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60" y="1795995"/>
            <a:ext cx="8129434" cy="482592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0" y="1788748"/>
            <a:ext cx="8129434" cy="482592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60" y="1788749"/>
            <a:ext cx="8129434" cy="4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790700"/>
            <a:ext cx="11915775" cy="50673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1" y="1787658"/>
            <a:ext cx="11915775" cy="507034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0" y="1787658"/>
            <a:ext cx="11915775" cy="507034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9" y="1785933"/>
            <a:ext cx="11915775" cy="507206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07" y="1748414"/>
            <a:ext cx="11915775" cy="510958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02" y="1748414"/>
            <a:ext cx="11915779" cy="51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2289840"/>
            <a:ext cx="8401050" cy="40481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55" y="2289840"/>
            <a:ext cx="8478669" cy="40481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56" y="2286389"/>
            <a:ext cx="8478668" cy="405157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54" y="2286389"/>
            <a:ext cx="8478669" cy="40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smtClean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70606" y="2255338"/>
            <a:ext cx="4078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Eras Light ITC" panose="020B0402030504020804" pitchFamily="34" charset="0"/>
              </a:rPr>
              <a:t>Wat </a:t>
            </a:r>
            <a:r>
              <a:rPr lang="en-US" sz="2000" dirty="0" err="1" smtClean="0">
                <a:latin typeface="Eras Light ITC" panose="020B0402030504020804" pitchFamily="34" charset="0"/>
              </a:rPr>
              <a:t>gaat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err="1" smtClean="0">
                <a:latin typeface="Eras Light ITC" panose="020B0402030504020804" pitchFamily="34" charset="0"/>
              </a:rPr>
              <a:t>goed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Eras Light ITC" panose="020B0402030504020804" pitchFamily="34" charset="0"/>
              </a:rPr>
              <a:t>Verbeteringen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1044</TotalTime>
  <Words>163</Words>
  <Application>Microsoft Office PowerPoint</Application>
  <PresentationFormat>Breedbeeld</PresentationFormat>
  <Paragraphs>132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presentie</vt:lpstr>
      <vt:lpstr>Planning</vt:lpstr>
      <vt:lpstr>BackLog</vt:lpstr>
      <vt:lpstr>Planning</vt:lpstr>
      <vt:lpstr>Art</vt:lpstr>
      <vt:lpstr>PowerPoint-presentatie</vt:lpstr>
      <vt:lpstr>PowerPoint-presentatie</vt:lpstr>
      <vt:lpstr>Development</vt:lpstr>
      <vt:lpstr>Aanwezig</vt:lpstr>
      <vt:lpstr>Taakverdeling</vt:lpstr>
      <vt:lpstr>QA</vt:lpstr>
      <vt:lpstr>Vragen ? </vt:lpstr>
      <vt:lpstr>Zone &amp; 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</cp:lastModifiedBy>
  <cp:revision>172</cp:revision>
  <dcterms:created xsi:type="dcterms:W3CDTF">2016-02-05T09:21:15Z</dcterms:created>
  <dcterms:modified xsi:type="dcterms:W3CDTF">2016-04-26T12:55:49Z</dcterms:modified>
</cp:coreProperties>
</file>